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F57BD-7E44-403F-86FD-BFA987C7FF76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49076-D115-4103-9136-9088D1ECB08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EA2AD-9509-40E3-A42B-30C5FF7BC393}" type="datetimeFigureOut">
              <a:rPr lang="hr-HR" smtClean="0"/>
              <a:t>11.1.2025.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A27B-28AD-4AF7-8106-21929FE097D9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4042792" cy="1143000"/>
          </a:xfrm>
          <a:solidFill>
            <a:schemeClr val="tx1"/>
          </a:solidFill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r-HR" sz="5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Sag es anders  </a:t>
            </a:r>
            <a:r>
              <a:rPr lang="hr-H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HR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87624" y="1412776"/>
            <a:ext cx="2304256" cy="639762"/>
          </a:xfrm>
          <a:solidFill>
            <a:schemeClr val="tx1">
              <a:lumMod val="95000"/>
              <a:lumOff val="5000"/>
            </a:schemeClr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hr-HR" sz="2800" dirty="0" smtClean="0">
                <a:solidFill>
                  <a:schemeClr val="bg1"/>
                </a:solidFill>
              </a:rPr>
              <a:t>A1 / A2</a:t>
            </a:r>
            <a:endParaRPr lang="hr-HR" sz="28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2247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hr-HR" dirty="0" smtClean="0"/>
              <a:t>schon</a:t>
            </a:r>
          </a:p>
          <a:p>
            <a:pPr algn="ctr">
              <a:buNone/>
            </a:pPr>
            <a:r>
              <a:rPr lang="hr-HR" dirty="0" smtClean="0"/>
              <a:t>već</a:t>
            </a:r>
          </a:p>
          <a:p>
            <a:pPr algn="ctr">
              <a:buNone/>
            </a:pPr>
            <a:r>
              <a:rPr lang="hr-HR" dirty="0" smtClean="0"/>
              <a:t>jeden Tag</a:t>
            </a:r>
          </a:p>
          <a:p>
            <a:pPr algn="ctr">
              <a:buNone/>
            </a:pPr>
            <a:r>
              <a:rPr lang="hr-HR" dirty="0"/>
              <a:t>s</a:t>
            </a:r>
            <a:r>
              <a:rPr lang="hr-HR" dirty="0" smtClean="0"/>
              <a:t>vaki dan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stȁndig</a:t>
            </a:r>
          </a:p>
          <a:p>
            <a:pPr algn="ctr">
              <a:buNone/>
            </a:pPr>
            <a:r>
              <a:rPr lang="hr-HR" dirty="0" smtClean="0"/>
              <a:t>konstantno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/>
              <a:t>i</a:t>
            </a:r>
            <a:r>
              <a:rPr lang="hr-HR" dirty="0" smtClean="0"/>
              <a:t>mmer </a:t>
            </a:r>
          </a:p>
          <a:p>
            <a:pPr algn="ctr">
              <a:buNone/>
            </a:pPr>
            <a:r>
              <a:rPr lang="hr-HR" dirty="0" smtClean="0"/>
              <a:t>uvijek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/>
              <a:t>b</a:t>
            </a:r>
            <a:r>
              <a:rPr lang="hr-HR" dirty="0" smtClean="0"/>
              <a:t>enutzen</a:t>
            </a:r>
          </a:p>
          <a:p>
            <a:pPr algn="ctr">
              <a:buNone/>
            </a:pPr>
            <a:r>
              <a:rPr lang="hr-HR" dirty="0" smtClean="0"/>
              <a:t>koristiti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/>
              <a:t>b</a:t>
            </a:r>
            <a:r>
              <a:rPr lang="hr-HR" dirty="0" smtClean="0"/>
              <a:t>rauchen </a:t>
            </a:r>
          </a:p>
          <a:p>
            <a:pPr algn="ctr">
              <a:buNone/>
            </a:pPr>
            <a:r>
              <a:rPr lang="hr-HR" dirty="0" smtClean="0"/>
              <a:t>trebati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solidFill>
            <a:schemeClr val="tx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hr-HR" sz="2800" dirty="0" smtClean="0">
                <a:solidFill>
                  <a:schemeClr val="bg1"/>
                </a:solidFill>
              </a:rPr>
              <a:t>B1 / B2</a:t>
            </a:r>
            <a:endParaRPr lang="hr-HR" sz="2800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hr-HR" dirty="0"/>
              <a:t>b</a:t>
            </a:r>
            <a:r>
              <a:rPr lang="hr-HR" dirty="0" smtClean="0"/>
              <a:t>ereits</a:t>
            </a:r>
          </a:p>
          <a:p>
            <a:pPr algn="ctr">
              <a:buNone/>
            </a:pPr>
            <a:r>
              <a:rPr lang="hr-HR" dirty="0" smtClean="0"/>
              <a:t>već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/>
              <a:t>t</a:t>
            </a:r>
            <a:r>
              <a:rPr lang="hr-HR" dirty="0" smtClean="0"/>
              <a:t>ȁglich</a:t>
            </a:r>
          </a:p>
          <a:p>
            <a:pPr algn="ctr">
              <a:buNone/>
            </a:pPr>
            <a:r>
              <a:rPr lang="hr-HR" dirty="0" smtClean="0"/>
              <a:t>dnevno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(an)dauernd</a:t>
            </a:r>
          </a:p>
          <a:p>
            <a:pPr algn="ctr">
              <a:buNone/>
            </a:pPr>
            <a:r>
              <a:rPr lang="hr-HR" dirty="0" smtClean="0"/>
              <a:t>trajno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/>
              <a:t>s</a:t>
            </a:r>
            <a:r>
              <a:rPr lang="hr-HR" dirty="0" smtClean="0"/>
              <a:t>tets</a:t>
            </a:r>
          </a:p>
          <a:p>
            <a:pPr algn="ctr">
              <a:buNone/>
            </a:pPr>
            <a:r>
              <a:rPr lang="hr-HR" dirty="0" smtClean="0"/>
              <a:t>stalno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/>
              <a:t>v</a:t>
            </a:r>
            <a:r>
              <a:rPr lang="hr-HR" dirty="0" smtClean="0"/>
              <a:t>erwenden</a:t>
            </a:r>
          </a:p>
          <a:p>
            <a:pPr algn="ctr">
              <a:buNone/>
            </a:pPr>
            <a:r>
              <a:rPr lang="hr-HR" dirty="0" smtClean="0"/>
              <a:t>upotrebljavati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ben</a:t>
            </a:r>
            <a:r>
              <a:rPr lang="hr-HR" dirty="0" smtClean="0">
                <a:latin typeface="Calibri"/>
              </a:rPr>
              <a:t>ȍtigen</a:t>
            </a:r>
          </a:p>
          <a:p>
            <a:pPr algn="ctr">
              <a:buNone/>
            </a:pPr>
            <a:r>
              <a:rPr lang="hr-HR" dirty="0" smtClean="0">
                <a:latin typeface="Calibri"/>
              </a:rPr>
              <a:t>zahtijevati</a:t>
            </a:r>
            <a:endParaRPr lang="hr-HR" dirty="0" smtClean="0"/>
          </a:p>
          <a:p>
            <a:pPr algn="ctr">
              <a:buNone/>
            </a:pPr>
            <a:endParaRPr lang="hr-HR" dirty="0"/>
          </a:p>
        </p:txBody>
      </p:sp>
      <p:sp>
        <p:nvSpPr>
          <p:cNvPr id="12" name="Rectangle 11"/>
          <p:cNvSpPr/>
          <p:nvPr/>
        </p:nvSpPr>
        <p:spPr>
          <a:xfrm>
            <a:off x="4325146" y="188640"/>
            <a:ext cx="481885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Reci to drugačije!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Sag es anders 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Sag es anders   Reci to drugačije</dc:title>
  <dc:creator>Amel</dc:creator>
  <cp:lastModifiedBy>Amel</cp:lastModifiedBy>
  <cp:revision>4</cp:revision>
  <dcterms:created xsi:type="dcterms:W3CDTF">2025-01-11T21:15:20Z</dcterms:created>
  <dcterms:modified xsi:type="dcterms:W3CDTF">2025-01-11T21:52:26Z</dcterms:modified>
</cp:coreProperties>
</file>