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F5E41-F4AE-4D46-B622-DCC6F934E9D4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1B3C7-4E2C-470D-AC5C-09668C2DA7F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0"/>
            <a:ext cx="8712968" cy="4581128"/>
          </a:xfrm>
        </p:spPr>
        <p:txBody>
          <a:bodyPr>
            <a:normAutofit/>
          </a:bodyPr>
          <a:lstStyle/>
          <a:p>
            <a:pPr algn="l"/>
            <a:r>
              <a:rPr lang="hr-HR" sz="2400" b="1" dirty="0" smtClean="0"/>
              <a:t>Dann ist alles </a:t>
            </a:r>
            <a:r>
              <a:rPr lang="hr-HR" sz="2400" b="1" u="sng" dirty="0" smtClean="0"/>
              <a:t>wieder</a:t>
            </a:r>
            <a:r>
              <a:rPr lang="hr-HR" sz="2400" b="1" dirty="0" smtClean="0"/>
              <a:t> in Ordnung</a:t>
            </a:r>
            <a:r>
              <a:rPr lang="hr-HR" sz="2400" dirty="0" smtClean="0"/>
              <a:t>. </a:t>
            </a:r>
            <a:r>
              <a:rPr lang="hr-HR" sz="2400" dirty="0" smtClean="0">
                <a:solidFill>
                  <a:srgbClr val="FF0000"/>
                </a:solidFill>
              </a:rPr>
              <a:t>I opet je sve pogrešno.</a:t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b="1" u="sng" dirty="0" smtClean="0"/>
              <a:t>Wieder </a:t>
            </a:r>
            <a:r>
              <a:rPr lang="hr-HR" sz="2400" b="1" dirty="0" smtClean="0"/>
              <a:t>falsch</a:t>
            </a:r>
            <a:r>
              <a:rPr lang="hr-HR" sz="2800" b="1" dirty="0" smtClean="0"/>
              <a:t>. </a:t>
            </a:r>
            <a:r>
              <a:rPr lang="hr-HR" sz="2400" dirty="0" smtClean="0">
                <a:solidFill>
                  <a:srgbClr val="FF0000"/>
                </a:solidFill>
              </a:rPr>
              <a:t>Ponovo si pogriješio</a:t>
            </a:r>
            <a:r>
              <a:rPr lang="hr-HR" sz="2800" dirty="0" smtClean="0">
                <a:solidFill>
                  <a:srgbClr val="FF0000"/>
                </a:solidFill>
              </a:rPr>
              <a:t>.</a:t>
            </a:r>
            <a:r>
              <a:rPr lang="hr-HR" sz="2800" b="1" dirty="0" smtClean="0">
                <a:solidFill>
                  <a:srgbClr val="FF0000"/>
                </a:solidFill>
              </a:rPr>
              <a:t/>
            </a:r>
            <a:br>
              <a:rPr lang="hr-HR" sz="2800" b="1" dirty="0" smtClean="0">
                <a:solidFill>
                  <a:srgbClr val="FF0000"/>
                </a:solidFill>
              </a:rPr>
            </a:br>
            <a:r>
              <a:rPr lang="hr-HR" sz="2400" b="1" dirty="0" smtClean="0"/>
              <a:t>Ich werde </a:t>
            </a:r>
            <a:r>
              <a:rPr lang="hr-HR" sz="2400" b="1" u="sng" dirty="0" smtClean="0"/>
              <a:t>wieder </a:t>
            </a:r>
            <a:r>
              <a:rPr lang="hr-HR" sz="2400" b="1" dirty="0" smtClean="0"/>
              <a:t>Ihr Sklave sein. </a:t>
            </a:r>
            <a:r>
              <a:rPr lang="hr-HR" sz="2400" dirty="0" smtClean="0">
                <a:solidFill>
                  <a:srgbClr val="FF0000"/>
                </a:solidFill>
              </a:rPr>
              <a:t>Bit ću opet tvoj sluga</a:t>
            </a:r>
            <a:r>
              <a:rPr lang="hr-HR" sz="2400" b="1" dirty="0" smtClean="0"/>
              <a:t>.</a:t>
            </a:r>
            <a:br>
              <a:rPr lang="hr-HR" sz="2400" b="1" dirty="0" smtClean="0"/>
            </a:br>
            <a:r>
              <a:rPr lang="hr-HR" sz="2400" b="1" dirty="0" smtClean="0"/>
              <a:t>Wir </a:t>
            </a:r>
            <a:r>
              <a:rPr lang="hr-HR" sz="2400" b="1" u="sng" dirty="0" smtClean="0"/>
              <a:t>werden</a:t>
            </a:r>
            <a:r>
              <a:rPr lang="hr-HR" sz="2400" b="1" dirty="0" smtClean="0"/>
              <a:t> wieder Oma und Opa. </a:t>
            </a:r>
            <a:r>
              <a:rPr lang="hr-HR" sz="2400" dirty="0" smtClean="0">
                <a:solidFill>
                  <a:srgbClr val="FF0000"/>
                </a:solidFill>
              </a:rPr>
              <a:t>Ponovo ćemo postati djed i baka.</a:t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b="1" u="sng" dirty="0" smtClean="0"/>
              <a:t>Wieder</a:t>
            </a:r>
            <a:r>
              <a:rPr lang="hr-HR" sz="2400" b="1" dirty="0" smtClean="0"/>
              <a:t> damit angefangen! </a:t>
            </a:r>
            <a:r>
              <a:rPr lang="hr-HR" sz="2400" dirty="0" smtClean="0">
                <a:solidFill>
                  <a:srgbClr val="FF0000"/>
                </a:solidFill>
              </a:rPr>
              <a:t>Opet si počela!</a:t>
            </a:r>
            <a:br>
              <a:rPr lang="hr-HR" sz="2400" dirty="0" smtClean="0">
                <a:solidFill>
                  <a:srgbClr val="FF0000"/>
                </a:solidFill>
              </a:rPr>
            </a:br>
            <a:r>
              <a:rPr lang="hr-HR" sz="2400" dirty="0">
                <a:solidFill>
                  <a:srgbClr val="FF0000"/>
                </a:solidFill>
              </a:rPr>
              <a:t/>
            </a:r>
            <a:br>
              <a:rPr lang="hr-HR" sz="2400" dirty="0">
                <a:solidFill>
                  <a:srgbClr val="FF0000"/>
                </a:solidFill>
              </a:rPr>
            </a:br>
            <a:r>
              <a:rPr lang="hr-HR" sz="2400" dirty="0" smtClean="0">
                <a:solidFill>
                  <a:srgbClr val="FF0000"/>
                </a:solidFill>
              </a:rPr>
              <a:t>     </a:t>
            </a:r>
            <a:br>
              <a:rPr lang="hr-HR" sz="2400" dirty="0" smtClean="0">
                <a:solidFill>
                  <a:srgbClr val="FF0000"/>
                </a:solidFill>
              </a:rPr>
            </a:br>
            <a:endParaRPr lang="hr-HR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5981700"/>
            <a:ext cx="6400800" cy="17526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Rectangle 3"/>
          <p:cNvSpPr/>
          <p:nvPr/>
        </p:nvSpPr>
        <p:spPr>
          <a:xfrm>
            <a:off x="408207" y="2967335"/>
            <a:ext cx="83276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www.deutsch-vielspass.com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14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Dann ist alles wieder in Ordnung. I opet je sve pogrešno. Wieder falsch. Ponovo si pogriješio. Ich werde wieder Ihr Sklave sein. Bit ću opet tvoj sluga. Wir werden wieder Oma und Opa. Ponovo ćemo postati djed i baka. Wieder damit angefangen! Opet si počela!      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Dann ist alles wieder in Ordnung. I opet je sve pogrešno. Wieder falsch. Ponovo si pogriješio. Ich werde wieder Ihr Sklave sein. Bit ću opet tvoj sluga.</dc:title>
  <dc:creator>Amel</dc:creator>
  <cp:lastModifiedBy>Amel</cp:lastModifiedBy>
  <cp:revision>2</cp:revision>
  <dcterms:created xsi:type="dcterms:W3CDTF">2022-04-28T20:18:17Z</dcterms:created>
  <dcterms:modified xsi:type="dcterms:W3CDTF">2022-04-28T20:33:38Z</dcterms:modified>
</cp:coreProperties>
</file>