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06863-5FBF-4494-95B9-C2F0E7FA786A}" type="datetimeFigureOut">
              <a:rPr lang="hr-HR" smtClean="0"/>
              <a:t>5.5.2022.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48417-5FF2-4D4B-8511-6658954DC0D6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6768752" cy="1008112"/>
          </a:xfrm>
        </p:spPr>
        <p:txBody>
          <a:bodyPr/>
          <a:lstStyle/>
          <a:p>
            <a:r>
              <a:rPr lang="hr-HR" dirty="0" smtClean="0"/>
              <a:t>Verben 7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6976864" cy="5688632"/>
          </a:xfrm>
        </p:spPr>
        <p:txBody>
          <a:bodyPr>
            <a:normAutofit fontScale="92500" lnSpcReduction="10000"/>
          </a:bodyPr>
          <a:lstStyle/>
          <a:p>
            <a:r>
              <a:rPr lang="hr-HR" b="1" dirty="0" smtClean="0">
                <a:solidFill>
                  <a:srgbClr val="00B0F0"/>
                </a:solidFill>
              </a:rPr>
              <a:t>backen-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PEĆI;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beeilen-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POŽURITI;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beginnen-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 POČETI;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bellen-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 LAJATI;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bemalen-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 OBOJITI;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bemerken-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 PRIMIJETITI;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berichten-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iZVIJESTITI;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beschreiben-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OPISATI;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bleiben-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OSTATI;</a:t>
            </a:r>
            <a:endParaRPr lang="hr-HR" b="1" dirty="0" smtClean="0">
              <a:solidFill>
                <a:srgbClr val="00B0F0"/>
              </a:solidFill>
            </a:endParaRPr>
          </a:p>
          <a:p>
            <a:r>
              <a:rPr lang="hr-HR" b="1" dirty="0" smtClean="0">
                <a:solidFill>
                  <a:srgbClr val="00B0F0"/>
                </a:solidFill>
              </a:rPr>
              <a:t>brenen- </a:t>
            </a:r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GORJETI</a:t>
            </a:r>
          </a:p>
          <a:p>
            <a:r>
              <a:rPr lang="hr-HR" b="1" dirty="0" smtClean="0">
                <a:solidFill>
                  <a:schemeClr val="tx2">
                    <a:lumMod val="75000"/>
                  </a:schemeClr>
                </a:solidFill>
              </a:rPr>
              <a:t>W.DEUTSCH-VIELSPASS.COM</a:t>
            </a:r>
          </a:p>
          <a:p>
            <a:pPr algn="l"/>
            <a:endParaRPr lang="hr-HR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Verben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Verben 7</dc:title>
  <dc:creator>Amel</dc:creator>
  <cp:lastModifiedBy>Amel</cp:lastModifiedBy>
  <cp:revision>2</cp:revision>
  <dcterms:created xsi:type="dcterms:W3CDTF">2022-05-05T12:46:04Z</dcterms:created>
  <dcterms:modified xsi:type="dcterms:W3CDTF">2022-05-05T12:58:42Z</dcterms:modified>
</cp:coreProperties>
</file>