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6B1BEA34-7FAD-468A-8A70-58C6225AB2BD}" type="datetimeFigureOut">
              <a:rPr lang="hr-HR" smtClean="0"/>
              <a:t>29.5.2022.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9AFC5A-96C9-4335-8906-8F8C3791B93C}"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B1BEA34-7FAD-468A-8A70-58C6225AB2BD}" type="datetimeFigureOut">
              <a:rPr lang="hr-HR" smtClean="0"/>
              <a:t>29.5.2022.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9AFC5A-96C9-4335-8906-8F8C3791B93C}"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B1BEA34-7FAD-468A-8A70-58C6225AB2BD}" type="datetimeFigureOut">
              <a:rPr lang="hr-HR" smtClean="0"/>
              <a:t>29.5.2022.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9AFC5A-96C9-4335-8906-8F8C3791B93C}"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B1BEA34-7FAD-468A-8A70-58C6225AB2BD}" type="datetimeFigureOut">
              <a:rPr lang="hr-HR" smtClean="0"/>
              <a:t>29.5.2022.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9AFC5A-96C9-4335-8906-8F8C3791B93C}"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1BEA34-7FAD-468A-8A70-58C6225AB2BD}" type="datetimeFigureOut">
              <a:rPr lang="hr-HR" smtClean="0"/>
              <a:t>29.5.2022.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9AFC5A-96C9-4335-8906-8F8C3791B93C}"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6B1BEA34-7FAD-468A-8A70-58C6225AB2BD}" type="datetimeFigureOut">
              <a:rPr lang="hr-HR" smtClean="0"/>
              <a:t>29.5.2022.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C9AFC5A-96C9-4335-8906-8F8C3791B93C}"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6B1BEA34-7FAD-468A-8A70-58C6225AB2BD}" type="datetimeFigureOut">
              <a:rPr lang="hr-HR" smtClean="0"/>
              <a:t>29.5.2022.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C9AFC5A-96C9-4335-8906-8F8C3791B93C}"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6B1BEA34-7FAD-468A-8A70-58C6225AB2BD}" type="datetimeFigureOut">
              <a:rPr lang="hr-HR" smtClean="0"/>
              <a:t>29.5.2022.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C9AFC5A-96C9-4335-8906-8F8C3791B93C}"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BEA34-7FAD-468A-8A70-58C6225AB2BD}" type="datetimeFigureOut">
              <a:rPr lang="hr-HR" smtClean="0"/>
              <a:t>29.5.2022.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C9AFC5A-96C9-4335-8906-8F8C3791B93C}"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1BEA34-7FAD-468A-8A70-58C6225AB2BD}" type="datetimeFigureOut">
              <a:rPr lang="hr-HR" smtClean="0"/>
              <a:t>29.5.2022.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C9AFC5A-96C9-4335-8906-8F8C3791B93C}"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1BEA34-7FAD-468A-8A70-58C6225AB2BD}" type="datetimeFigureOut">
              <a:rPr lang="hr-HR" smtClean="0"/>
              <a:t>29.5.2022.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C9AFC5A-96C9-4335-8906-8F8C3791B93C}"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BEA34-7FAD-468A-8A70-58C6225AB2BD}" type="datetimeFigureOut">
              <a:rPr lang="hr-HR" smtClean="0"/>
              <a:t>29.5.2022.</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AFC5A-96C9-4335-8906-8F8C3791B93C}"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620688"/>
            <a:ext cx="8229600" cy="2381126"/>
          </a:xfrm>
        </p:spPr>
        <p:txBody>
          <a:bodyPr>
            <a:normAutofit fontScale="90000"/>
          </a:bodyPr>
          <a:lstStyle/>
          <a:p>
            <a:pPr algn="l"/>
            <a:r>
              <a:rPr lang="hr-HR" sz="3200" b="1" dirty="0"/>
              <a:t/>
            </a:r>
            <a:br>
              <a:rPr lang="hr-HR" sz="3200" b="1" dirty="0"/>
            </a:br>
            <a:r>
              <a:rPr lang="hr-HR" sz="3200" b="1" dirty="0" smtClean="0"/>
              <a:t/>
            </a:r>
            <a:br>
              <a:rPr lang="hr-HR" sz="3200" b="1" dirty="0" smtClean="0"/>
            </a:br>
            <a:r>
              <a:rPr lang="hr-HR" sz="3200" b="1" dirty="0"/>
              <a:t/>
            </a:r>
            <a:br>
              <a:rPr lang="hr-HR" sz="3200" b="1" dirty="0"/>
            </a:br>
            <a:r>
              <a:rPr lang="hr-HR" sz="3200" b="1" dirty="0" smtClean="0"/>
              <a:t/>
            </a:r>
            <a:br>
              <a:rPr lang="hr-HR" sz="3200" b="1" dirty="0" smtClean="0"/>
            </a:br>
            <a:r>
              <a:rPr lang="hr-HR" sz="3200" b="1" dirty="0"/>
              <a:t/>
            </a:r>
            <a:br>
              <a:rPr lang="hr-HR" sz="3200" b="1" dirty="0"/>
            </a:br>
            <a:r>
              <a:rPr lang="hr-HR" sz="3200" b="1" dirty="0" smtClean="0"/>
              <a:t/>
            </a:r>
            <a:br>
              <a:rPr lang="hr-HR" sz="3200" b="1" dirty="0" smtClean="0"/>
            </a:br>
            <a:r>
              <a:rPr lang="hr-HR" sz="3200" b="1" dirty="0"/>
              <a:t/>
            </a:r>
            <a:br>
              <a:rPr lang="hr-HR" sz="3200" b="1" dirty="0"/>
            </a:br>
            <a:r>
              <a:rPr lang="hr-HR" sz="3200" b="1" dirty="0" smtClean="0"/>
              <a:t/>
            </a:r>
            <a:br>
              <a:rPr lang="hr-HR" sz="3200" b="1" dirty="0" smtClean="0"/>
            </a:br>
            <a:r>
              <a:rPr lang="hr-HR" sz="3200" b="1" dirty="0"/>
              <a:t/>
            </a:r>
            <a:br>
              <a:rPr lang="hr-HR" sz="3200" b="1" dirty="0"/>
            </a:br>
            <a:r>
              <a:rPr lang="hr-HR" sz="3200" b="1" dirty="0" smtClean="0"/>
              <a:t/>
            </a:r>
            <a:br>
              <a:rPr lang="hr-HR" sz="3200" b="1" dirty="0" smtClean="0"/>
            </a:br>
            <a:r>
              <a:rPr lang="hr-HR" sz="3200" b="1" dirty="0"/>
              <a:t/>
            </a:r>
            <a:br>
              <a:rPr lang="hr-HR" sz="3200" b="1" dirty="0"/>
            </a:br>
            <a:r>
              <a:rPr lang="hr-HR" sz="3200" b="1" dirty="0" smtClean="0"/>
              <a:t/>
            </a:r>
            <a:br>
              <a:rPr lang="hr-HR" sz="3200" b="1" dirty="0" smtClean="0"/>
            </a:br>
            <a:r>
              <a:rPr lang="hr-HR" sz="3200" b="1" dirty="0"/>
              <a:t/>
            </a:r>
            <a:br>
              <a:rPr lang="hr-HR" sz="3200" b="1" dirty="0"/>
            </a:br>
            <a:r>
              <a:rPr lang="hr-HR" sz="3200" b="1" dirty="0" smtClean="0"/>
              <a:t/>
            </a:r>
            <a:br>
              <a:rPr lang="hr-HR" sz="3200" b="1" dirty="0" smtClean="0"/>
            </a:br>
            <a:r>
              <a:rPr lang="hr-HR" sz="3200" b="1" dirty="0"/>
              <a:t/>
            </a:r>
            <a:br>
              <a:rPr lang="hr-HR" sz="3200" b="1" dirty="0"/>
            </a:br>
            <a:r>
              <a:rPr lang="hr-HR" sz="3200" b="1" dirty="0" smtClean="0"/>
              <a:t/>
            </a:r>
            <a:br>
              <a:rPr lang="hr-HR" sz="3200" b="1" dirty="0" smtClean="0"/>
            </a:br>
            <a:r>
              <a:rPr lang="hr-HR" sz="3200" b="1" dirty="0"/>
              <a:t/>
            </a:r>
            <a:br>
              <a:rPr lang="hr-HR" sz="3200" b="1" dirty="0"/>
            </a:br>
            <a:r>
              <a:rPr lang="hr-HR" sz="3200" b="1" dirty="0" smtClean="0">
                <a:solidFill>
                  <a:srgbClr val="FF0000"/>
                </a:solidFill>
              </a:rPr>
              <a:t/>
            </a:r>
            <a:br>
              <a:rPr lang="hr-HR" sz="3200" b="1" dirty="0" smtClean="0">
                <a:solidFill>
                  <a:srgbClr val="FF0000"/>
                </a:solidFill>
              </a:rPr>
            </a:br>
            <a:r>
              <a:rPr lang="hr-HR" sz="3200" b="1" dirty="0" smtClean="0">
                <a:solidFill>
                  <a:srgbClr val="FF0000"/>
                </a:solidFill>
              </a:rPr>
              <a:t/>
            </a:r>
            <a:br>
              <a:rPr lang="hr-HR" sz="3200" b="1" dirty="0" smtClean="0">
                <a:solidFill>
                  <a:srgbClr val="FF0000"/>
                </a:solidFill>
              </a:rPr>
            </a:br>
            <a:r>
              <a:rPr lang="hr-HR" sz="3200" b="1" dirty="0" smtClean="0"/>
              <a:t>Das ist unsere Mutter.</a:t>
            </a:r>
            <a:br>
              <a:rPr lang="hr-HR" sz="3200" b="1" dirty="0" smtClean="0"/>
            </a:br>
            <a:r>
              <a:rPr lang="hr-HR" sz="3200" b="1" dirty="0" smtClean="0">
                <a:solidFill>
                  <a:srgbClr val="FF0000"/>
                </a:solidFill>
              </a:rPr>
              <a:t>Ovo je naša mati.</a:t>
            </a:r>
            <a:br>
              <a:rPr lang="hr-HR" sz="3200" b="1" dirty="0" smtClean="0">
                <a:solidFill>
                  <a:srgbClr val="FF0000"/>
                </a:solidFill>
              </a:rPr>
            </a:br>
            <a:r>
              <a:rPr lang="hr-HR" sz="3200" b="1" dirty="0" smtClean="0"/>
              <a:t>Das ist meine Mutter.</a:t>
            </a:r>
            <a:br>
              <a:rPr lang="hr-HR" sz="3200" b="1" dirty="0" smtClean="0"/>
            </a:br>
            <a:r>
              <a:rPr lang="hr-HR" sz="3200" b="1" dirty="0" smtClean="0">
                <a:solidFill>
                  <a:srgbClr val="FF0000"/>
                </a:solidFill>
              </a:rPr>
              <a:t>Ovo je moja mati.</a:t>
            </a:r>
            <a:br>
              <a:rPr lang="hr-HR" sz="3200" b="1" dirty="0" smtClean="0">
                <a:solidFill>
                  <a:srgbClr val="FF0000"/>
                </a:solidFill>
              </a:rPr>
            </a:br>
            <a:r>
              <a:rPr lang="hr-HR" sz="3200" b="1" dirty="0" smtClean="0"/>
              <a:t>Das sind unsere Kinder.</a:t>
            </a:r>
            <a:br>
              <a:rPr lang="hr-HR" sz="3200" b="1" dirty="0" smtClean="0"/>
            </a:br>
            <a:r>
              <a:rPr lang="hr-HR" sz="3200" b="1" dirty="0" smtClean="0">
                <a:solidFill>
                  <a:srgbClr val="FF0000"/>
                </a:solidFill>
              </a:rPr>
              <a:t>Ovo su naša djeca.</a:t>
            </a:r>
            <a:br>
              <a:rPr lang="hr-HR" sz="3200" b="1" dirty="0" smtClean="0">
                <a:solidFill>
                  <a:srgbClr val="FF0000"/>
                </a:solidFill>
              </a:rPr>
            </a:br>
            <a:r>
              <a:rPr lang="hr-HR" sz="3200" b="1" dirty="0" smtClean="0"/>
              <a:t>Das sind unsere Eltern.</a:t>
            </a:r>
            <a:r>
              <a:rPr lang="hr-HR" sz="3200" b="1" dirty="0"/>
              <a:t/>
            </a:r>
            <a:br>
              <a:rPr lang="hr-HR" sz="3200" b="1" dirty="0"/>
            </a:br>
            <a:r>
              <a:rPr lang="hr-HR" sz="3200" b="1" dirty="0" smtClean="0">
                <a:solidFill>
                  <a:srgbClr val="FF0000"/>
                </a:solidFill>
              </a:rPr>
              <a:t>Ovo su naši roditelji.</a:t>
            </a:r>
            <a:br>
              <a:rPr lang="hr-HR" sz="3200" b="1" dirty="0" smtClean="0">
                <a:solidFill>
                  <a:srgbClr val="FF0000"/>
                </a:solidFill>
              </a:rPr>
            </a:br>
            <a:r>
              <a:rPr lang="hr-HR" sz="3200" b="1" dirty="0" smtClean="0">
                <a:solidFill>
                  <a:srgbClr val="FF0000"/>
                </a:solidFill>
              </a:rPr>
              <a:t/>
            </a:r>
            <a:br>
              <a:rPr lang="hr-HR" sz="3200" b="1" dirty="0" smtClean="0">
                <a:solidFill>
                  <a:srgbClr val="FF0000"/>
                </a:solidFill>
              </a:rPr>
            </a:br>
            <a:r>
              <a:rPr lang="hr-HR" sz="3200" b="1" dirty="0">
                <a:solidFill>
                  <a:srgbClr val="FF0000"/>
                </a:solidFill>
              </a:rPr>
              <a:t/>
            </a:r>
            <a:br>
              <a:rPr lang="hr-HR" sz="3200" b="1" dirty="0">
                <a:solidFill>
                  <a:srgbClr val="FF0000"/>
                </a:solidFill>
              </a:rPr>
            </a:br>
            <a:r>
              <a:rPr lang="hr-HR" sz="3200" b="1" dirty="0" smtClean="0">
                <a:solidFill>
                  <a:srgbClr val="FF0000"/>
                </a:solidFill>
                <a:latin typeface="Calibri"/>
              </a:rPr>
              <a:t/>
            </a:r>
            <a:br>
              <a:rPr lang="hr-HR" sz="3200" b="1" dirty="0" smtClean="0">
                <a:solidFill>
                  <a:srgbClr val="FF0000"/>
                </a:solidFill>
                <a:latin typeface="Calibri"/>
              </a:rPr>
            </a:br>
            <a:r>
              <a:rPr lang="hr-HR" sz="3200" b="1" dirty="0">
                <a:solidFill>
                  <a:srgbClr val="FF0000"/>
                </a:solidFill>
                <a:latin typeface="Calibri"/>
              </a:rPr>
              <a:t/>
            </a:r>
            <a:br>
              <a:rPr lang="hr-HR" sz="3200" b="1" dirty="0">
                <a:solidFill>
                  <a:srgbClr val="FF0000"/>
                </a:solidFill>
                <a:latin typeface="Calibri"/>
              </a:rPr>
            </a:br>
            <a:r>
              <a:rPr lang="hr-HR" sz="3200" b="1" dirty="0" smtClean="0">
                <a:solidFill>
                  <a:srgbClr val="FF0000"/>
                </a:solidFill>
              </a:rPr>
              <a:t/>
            </a:r>
            <a:br>
              <a:rPr lang="hr-HR" sz="3200" b="1" dirty="0" smtClean="0">
                <a:solidFill>
                  <a:srgbClr val="FF0000"/>
                </a:solidFill>
              </a:rPr>
            </a:br>
            <a:r>
              <a:rPr lang="hr-HR" sz="3200" b="1" dirty="0">
                <a:solidFill>
                  <a:srgbClr val="FF0000"/>
                </a:solidFill>
              </a:rPr>
              <a:t/>
            </a:r>
            <a:br>
              <a:rPr lang="hr-HR" sz="3200" b="1" dirty="0">
                <a:solidFill>
                  <a:srgbClr val="FF0000"/>
                </a:solidFill>
              </a:rPr>
            </a:br>
            <a:r>
              <a:rPr lang="hr-HR" sz="3200" b="1" dirty="0" smtClean="0"/>
              <a:t/>
            </a:r>
            <a:br>
              <a:rPr lang="hr-HR" sz="3200" b="1" dirty="0" smtClean="0"/>
            </a:br>
            <a:r>
              <a:rPr lang="hr-HR" sz="3200" b="1" dirty="0" smtClean="0">
                <a:solidFill>
                  <a:srgbClr val="FF0000"/>
                </a:solidFill>
              </a:rPr>
              <a:t/>
            </a:r>
            <a:br>
              <a:rPr lang="hr-HR" sz="3200" b="1" dirty="0" smtClean="0">
                <a:solidFill>
                  <a:srgbClr val="FF0000"/>
                </a:solidFill>
              </a:rPr>
            </a:br>
            <a:r>
              <a:rPr lang="hr-HR" sz="3200" b="1" dirty="0" smtClean="0"/>
              <a:t/>
            </a:r>
            <a:br>
              <a:rPr lang="hr-HR" sz="3200" b="1" dirty="0" smtClean="0"/>
            </a:br>
            <a:r>
              <a:rPr lang="hr-HR" sz="3200" dirty="0" smtClean="0"/>
              <a:t/>
            </a:r>
            <a:br>
              <a:rPr lang="hr-HR" sz="3200" dirty="0" smtClean="0"/>
            </a:br>
            <a:r>
              <a:rPr lang="hr-HR" sz="3200" dirty="0" smtClean="0"/>
              <a:t/>
            </a:r>
            <a:br>
              <a:rPr lang="hr-HR" sz="3200" dirty="0" smtClean="0"/>
            </a:br>
            <a:r>
              <a:rPr lang="hr-HR" sz="3200" dirty="0"/>
              <a:t/>
            </a:r>
            <a:br>
              <a:rPr lang="hr-HR" sz="3200" dirty="0"/>
            </a:br>
            <a:r>
              <a:rPr lang="hr-HR" sz="3200" dirty="0" smtClean="0"/>
              <a:t/>
            </a:r>
            <a:br>
              <a:rPr lang="hr-HR" sz="3200" dirty="0" smtClean="0"/>
            </a:br>
            <a:r>
              <a:rPr lang="hr-HR" sz="3200" dirty="0"/>
              <a:t/>
            </a:r>
            <a:br>
              <a:rPr lang="hr-HR" sz="3200" dirty="0"/>
            </a:br>
            <a:r>
              <a:rPr lang="hr-HR" sz="3200" dirty="0" smtClean="0"/>
              <a:t/>
            </a:r>
            <a:br>
              <a:rPr lang="hr-HR" sz="3200" dirty="0" smtClean="0"/>
            </a:br>
            <a:r>
              <a:rPr lang="hr-HR" sz="3200" dirty="0"/>
              <a:t/>
            </a:r>
            <a:br>
              <a:rPr lang="hr-HR" sz="3200" dirty="0"/>
            </a:br>
            <a:r>
              <a:rPr lang="hr-HR" sz="3200" dirty="0" smtClean="0"/>
              <a:t/>
            </a:r>
            <a:br>
              <a:rPr lang="hr-HR" sz="3200" dirty="0" smtClean="0"/>
            </a:br>
            <a:r>
              <a:rPr lang="hr-HR" sz="3200" dirty="0"/>
              <a:t/>
            </a:r>
            <a:br>
              <a:rPr lang="hr-HR" sz="3200" dirty="0"/>
            </a:br>
            <a:endParaRPr lang="hr-HR" sz="3200" dirty="0"/>
          </a:p>
        </p:txBody>
      </p:sp>
      <p:sp>
        <p:nvSpPr>
          <p:cNvPr id="7" name="Text Placeholder 6"/>
          <p:cNvSpPr>
            <a:spLocks noGrp="1"/>
          </p:cNvSpPr>
          <p:nvPr>
            <p:ph type="body" sz="quarter" idx="3"/>
          </p:nvPr>
        </p:nvSpPr>
        <p:spPr>
          <a:xfrm>
            <a:off x="4716016" y="260648"/>
            <a:ext cx="4041775" cy="6336704"/>
          </a:xfrm>
        </p:spPr>
        <p:txBody>
          <a:bodyPr>
            <a:normAutofit fontScale="70000" lnSpcReduction="20000"/>
          </a:bodyPr>
          <a:lstStyle/>
          <a:p>
            <a:r>
              <a:rPr lang="hr-HR" sz="3800" dirty="0" smtClean="0"/>
              <a:t>Ich hei</a:t>
            </a:r>
            <a:r>
              <a:rPr lang="hr-HR" sz="3800" dirty="0" smtClean="0">
                <a:latin typeface="Calibri"/>
              </a:rPr>
              <a:t>ɞe Lin.</a:t>
            </a:r>
          </a:p>
          <a:p>
            <a:r>
              <a:rPr lang="hr-HR" sz="3800" dirty="0" smtClean="0">
                <a:solidFill>
                  <a:srgbClr val="FF0000"/>
                </a:solidFill>
                <a:latin typeface="Calibri"/>
              </a:rPr>
              <a:t>Ja se zovem Lin.</a:t>
            </a:r>
          </a:p>
          <a:p>
            <a:r>
              <a:rPr lang="hr-HR" sz="3800" dirty="0" smtClean="0">
                <a:latin typeface="Calibri"/>
              </a:rPr>
              <a:t>Meine Eltern sind aus Cina.</a:t>
            </a:r>
          </a:p>
          <a:p>
            <a:r>
              <a:rPr lang="hr-HR" sz="3800" dirty="0" smtClean="0">
                <a:solidFill>
                  <a:srgbClr val="FF0000"/>
                </a:solidFill>
                <a:latin typeface="Calibri"/>
              </a:rPr>
              <a:t>Moji roditelji su iz Kine.</a:t>
            </a:r>
          </a:p>
          <a:p>
            <a:r>
              <a:rPr lang="hr-HR" sz="3800" dirty="0" smtClean="0">
                <a:latin typeface="Calibri"/>
              </a:rPr>
              <a:t>Wir wohnen in New York.</a:t>
            </a:r>
          </a:p>
          <a:p>
            <a:r>
              <a:rPr lang="hr-HR" sz="3800" dirty="0" smtClean="0">
                <a:solidFill>
                  <a:srgbClr val="FF0000"/>
                </a:solidFill>
                <a:latin typeface="Calibri"/>
              </a:rPr>
              <a:t>Mi živimo u Njujorku.</a:t>
            </a:r>
          </a:p>
          <a:p>
            <a:r>
              <a:rPr lang="hr-HR" sz="3800" dirty="0" smtClean="0">
                <a:latin typeface="Calibri"/>
              </a:rPr>
              <a:t>Meine Eltern sprechen kein Englisch.</a:t>
            </a:r>
          </a:p>
          <a:p>
            <a:r>
              <a:rPr lang="hr-HR" sz="3800" dirty="0" smtClean="0">
                <a:solidFill>
                  <a:srgbClr val="FF0000"/>
                </a:solidFill>
                <a:latin typeface="Calibri"/>
              </a:rPr>
              <a:t>Moji roditelji ne govore engleski.</a:t>
            </a:r>
          </a:p>
          <a:p>
            <a:r>
              <a:rPr lang="hr-HR" sz="3800" dirty="0" smtClean="0">
                <a:latin typeface="Calibri"/>
              </a:rPr>
              <a:t>Ich spreche Englisch.</a:t>
            </a:r>
          </a:p>
          <a:p>
            <a:r>
              <a:rPr lang="hr-HR" sz="3800" dirty="0" smtClean="0">
                <a:solidFill>
                  <a:srgbClr val="FF0000"/>
                </a:solidFill>
                <a:latin typeface="Calibri"/>
              </a:rPr>
              <a:t>Ja govorim engleski.</a:t>
            </a:r>
          </a:p>
          <a:p>
            <a:r>
              <a:rPr lang="hr-HR" sz="3800" dirty="0" smtClean="0">
                <a:latin typeface="Calibri"/>
              </a:rPr>
              <a:t>Ich lerne Chinesisch und Deutsch.</a:t>
            </a:r>
          </a:p>
          <a:p>
            <a:r>
              <a:rPr lang="hr-HR" sz="3800" dirty="0" smtClean="0">
                <a:solidFill>
                  <a:srgbClr val="FF0000"/>
                </a:solidFill>
                <a:latin typeface="Calibri"/>
              </a:rPr>
              <a:t>Ja učim kineski i njemački</a:t>
            </a:r>
            <a:r>
              <a:rPr lang="hr-HR" sz="3200" dirty="0" smtClean="0">
                <a:solidFill>
                  <a:srgbClr val="FF0000"/>
                </a:solidFill>
                <a:latin typeface="Calibri"/>
              </a:rPr>
              <a:t>.</a:t>
            </a:r>
            <a:endParaRPr lang="hr-HR" sz="3200" dirty="0">
              <a:solidFill>
                <a:srgbClr val="FF0000"/>
              </a:solidFill>
            </a:endParaRPr>
          </a:p>
        </p:txBody>
      </p:sp>
      <p:sp>
        <p:nvSpPr>
          <p:cNvPr id="9" name="Rectangle 8"/>
          <p:cNvSpPr/>
          <p:nvPr/>
        </p:nvSpPr>
        <p:spPr>
          <a:xfrm>
            <a:off x="251520" y="3717032"/>
            <a:ext cx="6534472" cy="2062103"/>
          </a:xfrm>
          <a:prstGeom prst="rect">
            <a:avLst/>
          </a:prstGeom>
        </p:spPr>
        <p:txBody>
          <a:bodyPr wrap="square">
            <a:spAutoFit/>
          </a:bodyPr>
          <a:lstStyle/>
          <a:p>
            <a:r>
              <a:rPr lang="hr-HR" sz="3200" b="1" dirty="0" smtClean="0"/>
              <a:t>Das ist unser Sohn.</a:t>
            </a:r>
            <a:br>
              <a:rPr lang="hr-HR" sz="3200" b="1" dirty="0" smtClean="0"/>
            </a:br>
            <a:r>
              <a:rPr lang="hr-HR" sz="3200" b="1" dirty="0" smtClean="0">
                <a:solidFill>
                  <a:srgbClr val="FF0000"/>
                </a:solidFill>
              </a:rPr>
              <a:t>Ovo je naš sin.</a:t>
            </a:r>
            <a:br>
              <a:rPr lang="hr-HR" sz="3200" b="1" dirty="0" smtClean="0">
                <a:solidFill>
                  <a:srgbClr val="FF0000"/>
                </a:solidFill>
              </a:rPr>
            </a:br>
            <a:r>
              <a:rPr lang="hr-HR" sz="3200" b="1" dirty="0" smtClean="0"/>
              <a:t>Das ist mein Sohn.</a:t>
            </a:r>
            <a:br>
              <a:rPr lang="hr-HR" sz="3200" b="1" dirty="0" smtClean="0"/>
            </a:br>
            <a:r>
              <a:rPr lang="hr-HR" sz="3200" b="1" dirty="0" smtClean="0">
                <a:solidFill>
                  <a:srgbClr val="FF0000"/>
                </a:solidFill>
              </a:rPr>
              <a:t>Ovo je moj sin.</a:t>
            </a:r>
            <a:endParaRPr lang="hr-HR"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TotalTime>
  <Words>69</Words>
  <Application>Microsoft Office PowerPoint</Application>
  <PresentationFormat>On-screen Show (4:3)</PresentationFormat>
  <Paragraphs>14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                   Das ist unsere Mutter. Ovo je naša mati. Das ist meine Mutter. Ovo je moja mati. Das sind unsere Kinder. Ovo su naša djeca. Das sind unsere Eltern. Ovo su naši roditelji.                   </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ist unsere Mutter. Ovo je naša mati. Das ist meine Mutter. Ovo je moja mati. Das sind unsere Kinder. Ovo su naša djeca. Das sind unsere Eltern. Ovo su naši roditelji.</dc:title>
  <dc:creator>Amel</dc:creator>
  <cp:lastModifiedBy>Amel</cp:lastModifiedBy>
  <cp:revision>2</cp:revision>
  <dcterms:created xsi:type="dcterms:W3CDTF">2022-05-29T17:13:53Z</dcterms:created>
  <dcterms:modified xsi:type="dcterms:W3CDTF">2022-05-29T17:30:54Z</dcterms:modified>
</cp:coreProperties>
</file>