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39CA-733F-4ACB-AEFE-5FD200E8556C}" type="datetimeFigureOut">
              <a:rPr lang="hr-HR" smtClean="0"/>
              <a:t>28.5.2022.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6459-B8F3-4533-A51B-433294F848A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39CA-733F-4ACB-AEFE-5FD200E8556C}" type="datetimeFigureOut">
              <a:rPr lang="hr-HR" smtClean="0"/>
              <a:t>28.5.2022.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6459-B8F3-4533-A51B-433294F848A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39CA-733F-4ACB-AEFE-5FD200E8556C}" type="datetimeFigureOut">
              <a:rPr lang="hr-HR" smtClean="0"/>
              <a:t>28.5.2022.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6459-B8F3-4533-A51B-433294F848A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39CA-733F-4ACB-AEFE-5FD200E8556C}" type="datetimeFigureOut">
              <a:rPr lang="hr-HR" smtClean="0"/>
              <a:t>28.5.2022.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6459-B8F3-4533-A51B-433294F848A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39CA-733F-4ACB-AEFE-5FD200E8556C}" type="datetimeFigureOut">
              <a:rPr lang="hr-HR" smtClean="0"/>
              <a:t>28.5.2022.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6459-B8F3-4533-A51B-433294F848A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39CA-733F-4ACB-AEFE-5FD200E8556C}" type="datetimeFigureOut">
              <a:rPr lang="hr-HR" smtClean="0"/>
              <a:t>28.5.2022.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6459-B8F3-4533-A51B-433294F848A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39CA-733F-4ACB-AEFE-5FD200E8556C}" type="datetimeFigureOut">
              <a:rPr lang="hr-HR" smtClean="0"/>
              <a:t>28.5.2022.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6459-B8F3-4533-A51B-433294F848A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39CA-733F-4ACB-AEFE-5FD200E8556C}" type="datetimeFigureOut">
              <a:rPr lang="hr-HR" smtClean="0"/>
              <a:t>28.5.2022.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6459-B8F3-4533-A51B-433294F848A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39CA-733F-4ACB-AEFE-5FD200E8556C}" type="datetimeFigureOut">
              <a:rPr lang="hr-HR" smtClean="0"/>
              <a:t>28.5.2022.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6459-B8F3-4533-A51B-433294F848A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39CA-733F-4ACB-AEFE-5FD200E8556C}" type="datetimeFigureOut">
              <a:rPr lang="hr-HR" smtClean="0"/>
              <a:t>28.5.2022.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6459-B8F3-4533-A51B-433294F848A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39CA-733F-4ACB-AEFE-5FD200E8556C}" type="datetimeFigureOut">
              <a:rPr lang="hr-HR" smtClean="0"/>
              <a:t>28.5.2022.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6459-B8F3-4533-A51B-433294F848A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D39CA-733F-4ACB-AEFE-5FD200E8556C}" type="datetimeFigureOut">
              <a:rPr lang="hr-HR" smtClean="0"/>
              <a:t>28.5.2022.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96459-B8F3-4533-A51B-433294F848A1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51520" y="260648"/>
            <a:ext cx="4114800" cy="6192688"/>
          </a:xfrm>
        </p:spPr>
        <p:txBody>
          <a:bodyPr>
            <a:normAutofit fontScale="77500" lnSpcReduction="20000"/>
          </a:bodyPr>
          <a:lstStyle/>
          <a:p>
            <a:r>
              <a:rPr lang="hr-HR" b="1" i="1" dirty="0" smtClean="0">
                <a:solidFill>
                  <a:srgbClr val="00B0F0"/>
                </a:solidFill>
              </a:rPr>
              <a:t>Wie ist Ihr Name?</a:t>
            </a:r>
          </a:p>
          <a:p>
            <a:r>
              <a:rPr lang="hr-HR" b="1" i="1" dirty="0" smtClean="0">
                <a:solidFill>
                  <a:srgbClr val="00B0F0"/>
                </a:solidFill>
              </a:rPr>
              <a:t>Mein Name ist Klara.</a:t>
            </a:r>
          </a:p>
          <a:p>
            <a:r>
              <a:rPr lang="hr-HR" b="1" i="1" dirty="0" smtClean="0">
                <a:solidFill>
                  <a:srgbClr val="00B0F0"/>
                </a:solidFill>
              </a:rPr>
              <a:t>Woher kommen Sie?</a:t>
            </a:r>
          </a:p>
          <a:p>
            <a:r>
              <a:rPr lang="hr-HR" b="1" i="1" dirty="0" smtClean="0">
                <a:solidFill>
                  <a:srgbClr val="00B0F0"/>
                </a:solidFill>
              </a:rPr>
              <a:t>Ich komme aus Kroatien</a:t>
            </a:r>
            <a:endParaRPr lang="hr-HR" dirty="0" smtClean="0"/>
          </a:p>
          <a:p>
            <a:r>
              <a:rPr lang="hr-HR" b="1" i="1" dirty="0" smtClean="0">
                <a:solidFill>
                  <a:srgbClr val="00B0F0"/>
                </a:solidFill>
              </a:rPr>
              <a:t>Wie alt bist du?</a:t>
            </a:r>
          </a:p>
          <a:p>
            <a:r>
              <a:rPr lang="hr-HR" b="1" i="1" dirty="0" smtClean="0">
                <a:solidFill>
                  <a:srgbClr val="00B0F0"/>
                </a:solidFill>
              </a:rPr>
              <a:t>Wie alt sind Sie?</a:t>
            </a:r>
          </a:p>
          <a:p>
            <a:r>
              <a:rPr lang="hr-HR" b="1" i="1" dirty="0" smtClean="0">
                <a:solidFill>
                  <a:srgbClr val="00B0F0"/>
                </a:solidFill>
              </a:rPr>
              <a:t>Sprechen Sie Deutsch?</a:t>
            </a:r>
          </a:p>
          <a:p>
            <a:r>
              <a:rPr lang="hr-HR" b="1" i="1" dirty="0" smtClean="0">
                <a:solidFill>
                  <a:srgbClr val="00B0F0"/>
                </a:solidFill>
              </a:rPr>
              <a:t>Ich spreche nur ein bisschen Deutsch.</a:t>
            </a:r>
          </a:p>
          <a:p>
            <a:r>
              <a:rPr lang="hr-HR" b="1" i="1" dirty="0" smtClean="0">
                <a:solidFill>
                  <a:srgbClr val="00B0F0"/>
                </a:solidFill>
              </a:rPr>
              <a:t>Spricht hier jemand Deutsch?</a:t>
            </a:r>
          </a:p>
          <a:p>
            <a:r>
              <a:rPr lang="hr-HR" b="1" i="1" dirty="0" smtClean="0">
                <a:solidFill>
                  <a:srgbClr val="00B0F0"/>
                </a:solidFill>
              </a:rPr>
              <a:t>Ich habe Sie nicht verstanden.</a:t>
            </a:r>
          </a:p>
          <a:p>
            <a:r>
              <a:rPr lang="hr-HR" b="1" i="1" dirty="0" smtClean="0">
                <a:solidFill>
                  <a:srgbClr val="00B0F0"/>
                </a:solidFill>
              </a:rPr>
              <a:t>K</a:t>
            </a:r>
            <a:r>
              <a:rPr lang="hr-HR" b="1" i="1" dirty="0" smtClean="0">
                <a:solidFill>
                  <a:srgbClr val="00B0F0"/>
                </a:solidFill>
                <a:latin typeface="Calibri"/>
              </a:rPr>
              <a:t>ȍnnten Sie bitte langsamer sprechen?</a:t>
            </a:r>
          </a:p>
          <a:p>
            <a:r>
              <a:rPr lang="hr-HR" b="1" i="1" dirty="0" smtClean="0">
                <a:solidFill>
                  <a:srgbClr val="00B0F0"/>
                </a:solidFill>
                <a:latin typeface="Calibri"/>
              </a:rPr>
              <a:t>Was machen Sie beruflich?</a:t>
            </a:r>
          </a:p>
          <a:p>
            <a:r>
              <a:rPr lang="hr-HR" b="1" i="1" dirty="0" smtClean="0">
                <a:solidFill>
                  <a:srgbClr val="00B0F0"/>
                </a:solidFill>
                <a:latin typeface="Calibri"/>
              </a:rPr>
              <a:t>Bitte rufen Sie die Polizei!</a:t>
            </a:r>
          </a:p>
          <a:p>
            <a:r>
              <a:rPr lang="hr-HR" b="1" i="1" dirty="0" smtClean="0">
                <a:solidFill>
                  <a:srgbClr val="00B0F0"/>
                </a:solidFill>
                <a:latin typeface="Calibri"/>
              </a:rPr>
              <a:t>Bitte ruffen Sie einen Krankenwagen /einen </a:t>
            </a:r>
            <a:r>
              <a:rPr lang="hr-HR" b="1" i="1" dirty="0">
                <a:solidFill>
                  <a:srgbClr val="00B0F0"/>
                </a:solidFill>
                <a:latin typeface="Calibri"/>
              </a:rPr>
              <a:t>A</a:t>
            </a:r>
            <a:r>
              <a:rPr lang="hr-HR" b="1" i="1" dirty="0" smtClean="0">
                <a:solidFill>
                  <a:srgbClr val="00B0F0"/>
                </a:solidFill>
                <a:latin typeface="Calibri"/>
              </a:rPr>
              <a:t>rzt!</a:t>
            </a:r>
          </a:p>
          <a:p>
            <a:pPr>
              <a:buNone/>
            </a:pPr>
            <a:r>
              <a:rPr lang="hr-HR" b="1" i="1" dirty="0" smtClean="0">
                <a:solidFill>
                  <a:srgbClr val="00B050"/>
                </a:solidFill>
                <a:latin typeface="Calibri"/>
              </a:rPr>
              <a:t>www.deutsch-vielsoass.com</a:t>
            </a:r>
            <a:endParaRPr lang="hr-HR" b="1" i="1" dirty="0" smtClean="0">
              <a:solidFill>
                <a:srgbClr val="00B050"/>
              </a:solidFill>
            </a:endParaRPr>
          </a:p>
        </p:txBody>
      </p:sp>
      <p:sp>
        <p:nvSpPr>
          <p:cNvPr id="7" name="Content Placeholder 4"/>
          <p:cNvSpPr>
            <a:spLocks noGrp="1"/>
          </p:cNvSpPr>
          <p:nvPr>
            <p:ph sz="half" idx="1"/>
          </p:nvPr>
        </p:nvSpPr>
        <p:spPr>
          <a:xfrm>
            <a:off x="4716016" y="260648"/>
            <a:ext cx="4114800" cy="659735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r-HR" i="1" dirty="0" smtClean="0">
                <a:solidFill>
                  <a:srgbClr val="FF0000"/>
                </a:solidFill>
              </a:rPr>
              <a:t>-Kako Vam je ime...?</a:t>
            </a:r>
          </a:p>
          <a:p>
            <a:pPr>
              <a:buNone/>
            </a:pPr>
            <a:r>
              <a:rPr lang="hr-HR" i="1" dirty="0" smtClean="0">
                <a:solidFill>
                  <a:srgbClr val="FF0000"/>
                </a:solidFill>
              </a:rPr>
              <a:t>-Moje ime je Klara.</a:t>
            </a:r>
          </a:p>
          <a:p>
            <a:pPr>
              <a:buNone/>
            </a:pPr>
            <a:r>
              <a:rPr lang="hr-HR" i="1" dirty="0" smtClean="0">
                <a:solidFill>
                  <a:srgbClr val="FF0000"/>
                </a:solidFill>
              </a:rPr>
              <a:t>-Odakle ste?</a:t>
            </a:r>
          </a:p>
          <a:p>
            <a:pPr>
              <a:buNone/>
            </a:pPr>
            <a:r>
              <a:rPr lang="hr-HR" i="1" dirty="0" smtClean="0">
                <a:solidFill>
                  <a:srgbClr val="FF0000"/>
                </a:solidFill>
              </a:rPr>
              <a:t>-Ja sam iz Hrvatske.</a:t>
            </a:r>
          </a:p>
          <a:p>
            <a:pPr>
              <a:buNone/>
            </a:pPr>
            <a:r>
              <a:rPr lang="hr-HR" i="1" dirty="0" smtClean="0">
                <a:solidFill>
                  <a:srgbClr val="FF0000"/>
                </a:solidFill>
              </a:rPr>
              <a:t>-Koliko imaš godina?</a:t>
            </a:r>
          </a:p>
          <a:p>
            <a:pPr>
              <a:buNone/>
            </a:pPr>
            <a:r>
              <a:rPr lang="hr-HR" i="1" dirty="0" smtClean="0">
                <a:solidFill>
                  <a:srgbClr val="FF0000"/>
                </a:solidFill>
              </a:rPr>
              <a:t>-Koliko godina imate?</a:t>
            </a:r>
          </a:p>
          <a:p>
            <a:pPr>
              <a:buNone/>
            </a:pPr>
            <a:r>
              <a:rPr lang="hr-HR" i="1" dirty="0" smtClean="0">
                <a:solidFill>
                  <a:srgbClr val="FF0000"/>
                </a:solidFill>
              </a:rPr>
              <a:t>-Govorite li njemački?</a:t>
            </a:r>
          </a:p>
          <a:p>
            <a:pPr>
              <a:buNone/>
            </a:pPr>
            <a:r>
              <a:rPr lang="hr-HR" i="1" dirty="0" smtClean="0">
                <a:solidFill>
                  <a:srgbClr val="FF0000"/>
                </a:solidFill>
              </a:rPr>
              <a:t>-Govorim samo malo</a:t>
            </a:r>
          </a:p>
          <a:p>
            <a:pPr>
              <a:buNone/>
            </a:pPr>
            <a:r>
              <a:rPr lang="hr-HR" i="1" dirty="0" smtClean="0">
                <a:solidFill>
                  <a:srgbClr val="FF0000"/>
                </a:solidFill>
              </a:rPr>
              <a:t>njemački.</a:t>
            </a:r>
          </a:p>
          <a:p>
            <a:pPr>
              <a:buNone/>
            </a:pPr>
            <a:r>
              <a:rPr lang="hr-HR" i="1" dirty="0" smtClean="0">
                <a:solidFill>
                  <a:srgbClr val="FF0000"/>
                </a:solidFill>
              </a:rPr>
              <a:t>-Govori li ovdje neko</a:t>
            </a:r>
          </a:p>
          <a:p>
            <a:pPr>
              <a:buNone/>
            </a:pPr>
            <a:r>
              <a:rPr lang="hr-HR" i="1" dirty="0" smtClean="0">
                <a:solidFill>
                  <a:srgbClr val="FF0000"/>
                </a:solidFill>
              </a:rPr>
              <a:t>njemački?</a:t>
            </a:r>
          </a:p>
          <a:p>
            <a:pPr>
              <a:buNone/>
            </a:pPr>
            <a:r>
              <a:rPr lang="hr-HR" i="1" dirty="0" smtClean="0">
                <a:solidFill>
                  <a:srgbClr val="FF0000"/>
                </a:solidFill>
              </a:rPr>
              <a:t>-Nisam Vas razumio.</a:t>
            </a:r>
          </a:p>
          <a:p>
            <a:pPr>
              <a:buNone/>
            </a:pPr>
            <a:r>
              <a:rPr lang="hr-HR" i="1" dirty="0" smtClean="0">
                <a:solidFill>
                  <a:srgbClr val="FF0000"/>
                </a:solidFill>
              </a:rPr>
              <a:t>-Možete li,molim Vas,</a:t>
            </a:r>
          </a:p>
          <a:p>
            <a:pPr>
              <a:buNone/>
            </a:pPr>
            <a:r>
              <a:rPr lang="hr-HR" i="1" dirty="0" smtClean="0">
                <a:solidFill>
                  <a:srgbClr val="FF0000"/>
                </a:solidFill>
              </a:rPr>
              <a:t>govoriti sporije?</a:t>
            </a:r>
          </a:p>
          <a:p>
            <a:pPr>
              <a:buNone/>
            </a:pPr>
            <a:r>
              <a:rPr lang="hr-HR" i="1" dirty="0" smtClean="0">
                <a:solidFill>
                  <a:srgbClr val="FF0000"/>
                </a:solidFill>
              </a:rPr>
              <a:t>-Čime se bavite?</a:t>
            </a:r>
          </a:p>
          <a:p>
            <a:pPr>
              <a:buNone/>
            </a:pPr>
            <a:r>
              <a:rPr lang="hr-HR" i="1" dirty="0" smtClean="0">
                <a:solidFill>
                  <a:srgbClr val="FF0000"/>
                </a:solidFill>
              </a:rPr>
              <a:t>-Molim Vas pozovite policiju.</a:t>
            </a:r>
          </a:p>
          <a:p>
            <a:pPr>
              <a:buNone/>
            </a:pPr>
            <a:r>
              <a:rPr lang="hr-HR" i="1" dirty="0" smtClean="0">
                <a:solidFill>
                  <a:srgbClr val="FF0000"/>
                </a:solidFill>
              </a:rPr>
              <a:t>-Molim Vas pozovite kola hitne pomoći/ ljekara!</a:t>
            </a:r>
          </a:p>
          <a:p>
            <a:pPr>
              <a:buNone/>
            </a:pPr>
            <a:endParaRPr lang="hr-HR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hr-HR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hr-HR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hr-HR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hr-HR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161</Words>
  <Application>Microsoft Office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Amel</dc:creator>
  <cp:lastModifiedBy>Amel</cp:lastModifiedBy>
  <cp:revision>4</cp:revision>
  <dcterms:created xsi:type="dcterms:W3CDTF">2022-05-28T19:01:01Z</dcterms:created>
  <dcterms:modified xsi:type="dcterms:W3CDTF">2022-05-28T19:32:56Z</dcterms:modified>
</cp:coreProperties>
</file>