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E47BB-3452-4438-A6A9-F484B304B024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33FF9-A6E1-41BF-9F87-7D522D7766B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5976664"/>
          </a:xfrm>
        </p:spPr>
        <p:txBody>
          <a:bodyPr>
            <a:normAutofit fontScale="90000"/>
          </a:bodyPr>
          <a:lstStyle/>
          <a:p>
            <a:pPr algn="l"/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           glagol fliegen</a:t>
            </a:r>
            <a:r>
              <a:rPr lang="hr-HR" sz="5400" b="1" dirty="0"/>
              <a:t/>
            </a:r>
            <a:br>
              <a:rPr lang="hr-HR" sz="5400" b="1" dirty="0"/>
            </a:br>
            <a:r>
              <a:rPr lang="hr-HR" sz="5400" b="1" dirty="0" smtClean="0"/>
              <a:t>fliegen- </a:t>
            </a:r>
            <a:r>
              <a:rPr lang="hr-HR" sz="5400" b="1" dirty="0" smtClean="0">
                <a:solidFill>
                  <a:srgbClr val="00B050"/>
                </a:solidFill>
              </a:rPr>
              <a:t>letjeti;</a:t>
            </a:r>
            <a:br>
              <a:rPr lang="hr-HR" sz="5400" b="1" dirty="0" smtClean="0">
                <a:solidFill>
                  <a:srgbClr val="00B050"/>
                </a:solidFill>
              </a:rPr>
            </a:br>
            <a:r>
              <a:rPr lang="hr-HR" sz="5400" b="1" dirty="0" smtClean="0"/>
              <a:t>Das Fliegen- </a:t>
            </a:r>
            <a:r>
              <a:rPr lang="hr-HR" sz="5400" b="1" dirty="0" smtClean="0">
                <a:solidFill>
                  <a:srgbClr val="00B050"/>
                </a:solidFill>
              </a:rPr>
              <a:t>letenje;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Der Flug- </a:t>
            </a:r>
            <a:r>
              <a:rPr lang="hr-HR" sz="5400" b="1" dirty="0" smtClean="0">
                <a:solidFill>
                  <a:srgbClr val="00B050"/>
                </a:solidFill>
              </a:rPr>
              <a:t>let;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Der Flieger- </a:t>
            </a:r>
            <a:r>
              <a:rPr lang="hr-HR" sz="5400" b="1" dirty="0" smtClean="0">
                <a:solidFill>
                  <a:srgbClr val="00B050"/>
                </a:solidFill>
              </a:rPr>
              <a:t>avion,letilica;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Der Flughafen-</a:t>
            </a:r>
            <a:r>
              <a:rPr lang="hr-HR" sz="5400" b="1" dirty="0" smtClean="0">
                <a:solidFill>
                  <a:srgbClr val="00B050"/>
                </a:solidFill>
              </a:rPr>
              <a:t> aerodrom;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Das Flugticket- </a:t>
            </a:r>
            <a:r>
              <a:rPr lang="hr-HR" sz="5400" b="1" dirty="0" smtClean="0">
                <a:solidFill>
                  <a:srgbClr val="00B050"/>
                </a:solidFill>
              </a:rPr>
              <a:t>avionska karta;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Die Flugroute- </a:t>
            </a:r>
            <a:r>
              <a:rPr lang="hr-HR" sz="5400" b="1" dirty="0" smtClean="0">
                <a:solidFill>
                  <a:srgbClr val="00B050"/>
                </a:solidFill>
              </a:rPr>
              <a:t>ruta letenja...</a:t>
            </a:r>
            <a:br>
              <a:rPr lang="hr-HR" sz="5400" b="1" dirty="0" smtClean="0">
                <a:solidFill>
                  <a:srgbClr val="00B050"/>
                </a:solidFill>
              </a:rPr>
            </a:br>
            <a:r>
              <a:rPr lang="hr-HR" sz="5400" b="1" dirty="0" smtClean="0">
                <a:solidFill>
                  <a:srgbClr val="00B050"/>
                </a:solidFill>
              </a:rPr>
              <a:t>                                </a:t>
            </a:r>
            <a:r>
              <a:rPr lang="hr-HR" sz="2000" b="1" dirty="0" smtClean="0">
                <a:solidFill>
                  <a:srgbClr val="00B050"/>
                </a:solidFill>
              </a:rPr>
              <a:t>www.deutsch-vielspass.com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endParaRPr lang="hr-H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glagol fliegen fliegen- letjeti; Das Fliegen- letenje; Der Flug- let; Der Flieger- avion,letilica; Der Flughafen- aerodrom; Das Flugticket- avionska karta; Die Flugroute- ruta letenja...                                 www.deutsch-vielspass.com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glagol fliegen fliegen- letjeti; Das Fliegen- letenje; Der Flug- let; Der Flieger- avion,letilica; Der Flughafen- aerodrom; Das Flugticket- avionska karta; Die Flugroute- ruta letenja...</dc:title>
  <dc:creator>Amel</dc:creator>
  <cp:lastModifiedBy>Amel</cp:lastModifiedBy>
  <cp:revision>2</cp:revision>
  <dcterms:created xsi:type="dcterms:W3CDTF">2023-05-03T07:10:33Z</dcterms:created>
  <dcterms:modified xsi:type="dcterms:W3CDTF">2023-05-03T07:21:53Z</dcterms:modified>
</cp:coreProperties>
</file>