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54114-F1D0-42A9-8879-D8F227441C6C}" type="datetimeFigureOut">
              <a:rPr lang="hr-HR" smtClean="0"/>
              <a:t>3.5.2023.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47065F-1069-4E79-BCF1-A595C34B0E6B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90666"/>
          </a:xfrm>
        </p:spPr>
        <p:txBody>
          <a:bodyPr>
            <a:normAutofit fontScale="90000"/>
          </a:bodyPr>
          <a:lstStyle/>
          <a:p>
            <a:pPr algn="l"/>
            <a:r>
              <a:rPr lang="hr-HR" sz="5400" b="1" dirty="0" smtClean="0"/>
              <a:t>Glagol</a:t>
            </a:r>
            <a:br>
              <a:rPr lang="hr-HR" sz="5400" b="1" dirty="0" smtClean="0"/>
            </a:br>
            <a:r>
              <a:rPr lang="hr-HR" sz="5400" b="1" dirty="0" smtClean="0"/>
              <a:t>rechnen- </a:t>
            </a:r>
            <a:r>
              <a:rPr lang="hr-HR" sz="5400" b="1" dirty="0" smtClean="0">
                <a:solidFill>
                  <a:srgbClr val="00B050"/>
                </a:solidFill>
              </a:rPr>
              <a:t>računanje;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Das Rechnen- </a:t>
            </a:r>
            <a:r>
              <a:rPr lang="hr-HR" sz="5400" b="1" dirty="0" smtClean="0">
                <a:solidFill>
                  <a:srgbClr val="00B050"/>
                </a:solidFill>
              </a:rPr>
              <a:t>računanje;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Die Rechnung- </a:t>
            </a:r>
            <a:r>
              <a:rPr lang="hr-HR" sz="5400" b="1" dirty="0" smtClean="0">
                <a:solidFill>
                  <a:srgbClr val="00B050"/>
                </a:solidFill>
              </a:rPr>
              <a:t>račun;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Der Rechenweg- </a:t>
            </a:r>
            <a:r>
              <a:rPr lang="hr-HR" sz="5400" b="1" dirty="0" smtClean="0">
                <a:solidFill>
                  <a:srgbClr val="00B050"/>
                </a:solidFill>
              </a:rPr>
              <a:t>postupak;</a:t>
            </a:r>
            <a:r>
              <a:rPr lang="hr-HR" sz="5400" b="1" dirty="0" smtClean="0"/>
              <a:t/>
            </a:r>
            <a:br>
              <a:rPr lang="hr-HR" sz="5400" b="1" dirty="0" smtClean="0"/>
            </a:br>
            <a:r>
              <a:rPr lang="hr-HR" sz="5400" b="1" dirty="0" smtClean="0"/>
              <a:t>Der Rechner- </a:t>
            </a:r>
            <a:r>
              <a:rPr lang="hr-HR" sz="5400" b="1" dirty="0" smtClean="0">
                <a:solidFill>
                  <a:srgbClr val="00B050"/>
                </a:solidFill>
              </a:rPr>
              <a:t>računar...</a:t>
            </a:r>
            <a:br>
              <a:rPr lang="hr-HR" sz="5400" b="1" dirty="0" smtClean="0">
                <a:solidFill>
                  <a:srgbClr val="00B050"/>
                </a:solidFill>
              </a:rPr>
            </a:br>
            <a:r>
              <a:rPr lang="hr-HR" sz="5400" b="1" dirty="0">
                <a:solidFill>
                  <a:srgbClr val="00B050"/>
                </a:solidFill>
              </a:rPr>
              <a:t> </a:t>
            </a:r>
            <a:r>
              <a:rPr lang="hr-HR" sz="5400" b="1" dirty="0" smtClean="0">
                <a:solidFill>
                  <a:srgbClr val="00B050"/>
                </a:solidFill>
              </a:rPr>
              <a:t>  </a:t>
            </a:r>
            <a:r>
              <a:rPr lang="hr-HR" sz="5400" b="1" dirty="0" smtClean="0">
                <a:solidFill>
                  <a:srgbClr val="FFC000"/>
                </a:solidFill>
              </a:rPr>
              <a:t>www.deutsch-vielspass.com</a:t>
            </a:r>
            <a:endParaRPr lang="hr-HR" sz="5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</Words>
  <Application>Microsoft Office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Glagol rechnen- računanje; Das Rechnen- računanje; Die Rechnung- račun; Der Rechenweg- postupak; Der Rechner- računar...    www.deutsch-vielspass.com</vt:lpstr>
      <vt:lpstr>Slide 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Glagol rechnen- računanje; Das Rechnen- računanje; Die Rechnung- račun; Der Rechenweg- postupak; Der Rechner- računar...    www.deutsch-vielspass.com</dc:title>
  <dc:creator>Amel</dc:creator>
  <cp:lastModifiedBy>Amel</cp:lastModifiedBy>
  <cp:revision>1</cp:revision>
  <dcterms:created xsi:type="dcterms:W3CDTF">2023-05-03T07:22:03Z</dcterms:created>
  <dcterms:modified xsi:type="dcterms:W3CDTF">2023-05-03T07:27:33Z</dcterms:modified>
</cp:coreProperties>
</file>