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C7D4-AACA-4807-8023-62DE871FA6D8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328A-A02F-485E-A3E8-491E7C74FB4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8939336" cy="5962674"/>
          </a:xfrm>
        </p:spPr>
        <p:txBody>
          <a:bodyPr>
            <a:noAutofit/>
          </a:bodyPr>
          <a:lstStyle/>
          <a:p>
            <a:pPr algn="l"/>
            <a:r>
              <a:rPr lang="hr-HR" sz="5400" b="1" dirty="0" smtClean="0"/>
              <a:t>Glagol</a:t>
            </a:r>
            <a:br>
              <a:rPr lang="hr-HR" sz="5400" b="1" dirty="0" smtClean="0"/>
            </a:br>
            <a:r>
              <a:rPr lang="hr-HR" sz="5400" b="1" dirty="0" smtClean="0"/>
              <a:t>spielen-</a:t>
            </a:r>
            <a:r>
              <a:rPr lang="hr-HR" sz="5400" b="1" dirty="0" smtClean="0">
                <a:solidFill>
                  <a:srgbClr val="00B050"/>
                </a:solidFill>
              </a:rPr>
              <a:t>igrati se;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Das Spielen-</a:t>
            </a:r>
            <a:r>
              <a:rPr lang="hr-HR" sz="5400" b="1" dirty="0" smtClean="0">
                <a:solidFill>
                  <a:srgbClr val="00B050"/>
                </a:solidFill>
              </a:rPr>
              <a:t>igranje;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Das Spiel-</a:t>
            </a:r>
            <a:r>
              <a:rPr lang="hr-HR" sz="5400" b="1" dirty="0" smtClean="0">
                <a:solidFill>
                  <a:srgbClr val="00B050"/>
                </a:solidFill>
              </a:rPr>
              <a:t>igra;</a:t>
            </a:r>
            <a:r>
              <a:rPr lang="hr-HR" sz="5400" b="1" dirty="0" smtClean="0"/>
              <a:t> </a:t>
            </a:r>
            <a:br>
              <a:rPr lang="hr-HR" sz="5400" b="1" dirty="0" smtClean="0"/>
            </a:br>
            <a:r>
              <a:rPr lang="hr-HR" sz="5400" b="1" dirty="0" smtClean="0"/>
              <a:t>Der Spieler-</a:t>
            </a:r>
            <a:r>
              <a:rPr lang="hr-HR" sz="5400" b="1" dirty="0" smtClean="0">
                <a:solidFill>
                  <a:srgbClr val="00B050"/>
                </a:solidFill>
              </a:rPr>
              <a:t>igrač;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Das Spielfeld-</a:t>
            </a:r>
            <a:r>
              <a:rPr lang="hr-HR" sz="5400" b="1" dirty="0" smtClean="0">
                <a:solidFill>
                  <a:srgbClr val="00B050"/>
                </a:solidFill>
              </a:rPr>
              <a:t>igralište;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Die Spielregel-</a:t>
            </a:r>
            <a:r>
              <a:rPr lang="hr-HR" sz="5400" b="1" dirty="0" smtClean="0">
                <a:solidFill>
                  <a:srgbClr val="00B050"/>
                </a:solidFill>
              </a:rPr>
              <a:t>pravilo igre...</a:t>
            </a:r>
            <a:br>
              <a:rPr lang="hr-HR" sz="5400" b="1" dirty="0" smtClean="0">
                <a:solidFill>
                  <a:srgbClr val="00B050"/>
                </a:solidFill>
              </a:rPr>
            </a:br>
            <a:r>
              <a:rPr lang="hr-HR" sz="5400" b="1" dirty="0" smtClean="0">
                <a:solidFill>
                  <a:srgbClr val="FFC000"/>
                </a:solidFill>
              </a:rPr>
              <a:t>www.deutsch-vielspass.com</a:t>
            </a:r>
            <a:endParaRPr lang="hr-HR" sz="5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Glagol spielen-igrati se; Das Spielen-igranje; Das Spiel-igra;  Der Spieler-igrač; Das Spielfeld-igralište; Die Spielregel-pravilo igre... www.deutsch-vielspass.com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 spielen-igrati se; Das Spielen-igranje; Das Spiel-igra;  Der Spieler-igrač; Das Spielfeld-igralište; Die Spielregel-pravilo igre... www.deutsch-vielspass.com</dc:title>
  <dc:creator>Amel</dc:creator>
  <cp:lastModifiedBy>Amel</cp:lastModifiedBy>
  <cp:revision>1</cp:revision>
  <dcterms:created xsi:type="dcterms:W3CDTF">2023-05-03T07:27:52Z</dcterms:created>
  <dcterms:modified xsi:type="dcterms:W3CDTF">2023-05-03T07:37:37Z</dcterms:modified>
</cp:coreProperties>
</file>