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525A626-BAA9-4593-B9ED-F827E6A97098}" type="datetimeFigureOut">
              <a:rPr lang="hr-HR" smtClean="0"/>
              <a:t>8.5.2023.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525A626-BAA9-4593-B9ED-F827E6A97098}" type="datetimeFigureOut">
              <a:rPr lang="hr-HR" smtClean="0"/>
              <a:t>8.5.2023.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525A626-BAA9-4593-B9ED-F827E6A97098}" type="datetimeFigureOut">
              <a:rPr lang="hr-HR" smtClean="0"/>
              <a:t>8.5.2023.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525A626-BAA9-4593-B9ED-F827E6A97098}" type="datetimeFigureOut">
              <a:rPr lang="hr-HR" smtClean="0"/>
              <a:t>8.5.2023.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5A626-BAA9-4593-B9ED-F827E6A97098}" type="datetimeFigureOut">
              <a:rPr lang="hr-HR" smtClean="0"/>
              <a:t>8.5.2023.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525A626-BAA9-4593-B9ED-F827E6A97098}" type="datetimeFigureOut">
              <a:rPr lang="hr-HR" smtClean="0"/>
              <a:t>8.5.2023.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525A626-BAA9-4593-B9ED-F827E6A97098}" type="datetimeFigureOut">
              <a:rPr lang="hr-HR" smtClean="0"/>
              <a:t>8.5.2023.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525A626-BAA9-4593-B9ED-F827E6A97098}" type="datetimeFigureOut">
              <a:rPr lang="hr-HR" smtClean="0"/>
              <a:t>8.5.2023.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5A626-BAA9-4593-B9ED-F827E6A97098}" type="datetimeFigureOut">
              <a:rPr lang="hr-HR" smtClean="0"/>
              <a:t>8.5.2023.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5A626-BAA9-4593-B9ED-F827E6A97098}" type="datetimeFigureOut">
              <a:rPr lang="hr-HR" smtClean="0"/>
              <a:t>8.5.2023.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5A626-BAA9-4593-B9ED-F827E6A97098}" type="datetimeFigureOut">
              <a:rPr lang="hr-HR" smtClean="0"/>
              <a:t>8.5.2023.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D38C35E-57D5-4128-8B4C-1F3D9640D4DF}"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5A626-BAA9-4593-B9ED-F827E6A97098}" type="datetimeFigureOut">
              <a:rPr lang="hr-HR" smtClean="0"/>
              <a:t>8.5.2023.</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8C35E-57D5-4128-8B4C-1F3D9640D4DF}"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597352"/>
          </a:xfrm>
        </p:spPr>
        <p:txBody>
          <a:bodyPr>
            <a:normAutofit fontScale="90000"/>
          </a:bodyPr>
          <a:lstStyle/>
          <a:p>
            <a:pPr algn="l"/>
            <a:r>
              <a:rPr lang="hr-HR" sz="2400" b="1" dirty="0" smtClean="0"/>
              <a:t>OPISIVANJE SLIKE, A1</a:t>
            </a:r>
            <a:br>
              <a:rPr lang="hr-HR" sz="2400" b="1" dirty="0" smtClean="0"/>
            </a:br>
            <a:r>
              <a:rPr lang="hr-HR" sz="2400" b="1" dirty="0" smtClean="0">
                <a:solidFill>
                  <a:srgbClr val="7030A0"/>
                </a:solidFill>
              </a:rPr>
              <a:t>Auf  dem Bild sehe ich drei Personen,zwei M</a:t>
            </a:r>
            <a:r>
              <a:rPr lang="hr-HR" sz="2400" b="1" dirty="0" smtClean="0">
                <a:solidFill>
                  <a:srgbClr val="7030A0"/>
                </a:solidFill>
                <a:latin typeface="Calibri"/>
              </a:rPr>
              <a:t>ȁnner und eine Frau.</a:t>
            </a:r>
            <a:r>
              <a:rPr lang="hr-HR" sz="2400" dirty="0" smtClean="0">
                <a:latin typeface="Calibri"/>
              </a:rPr>
              <a:t>(Na slici vidim tri osobe,dva muškarca i jednu ženu.)</a:t>
            </a:r>
            <a:br>
              <a:rPr lang="hr-HR" sz="2400" dirty="0" smtClean="0">
                <a:latin typeface="Calibri"/>
              </a:rPr>
            </a:br>
            <a:r>
              <a:rPr lang="hr-HR" sz="2400" b="1" dirty="0" smtClean="0">
                <a:solidFill>
                  <a:srgbClr val="7030A0"/>
                </a:solidFill>
                <a:latin typeface="Calibri"/>
              </a:rPr>
              <a:t>Sie sind in einem Restaurant. </a:t>
            </a:r>
            <a:r>
              <a:rPr lang="hr-HR" sz="2400" dirty="0" smtClean="0">
                <a:latin typeface="Calibri"/>
              </a:rPr>
              <a:t>(Oni su u restoranu.)</a:t>
            </a:r>
            <a:br>
              <a:rPr lang="hr-HR" sz="2400" dirty="0" smtClean="0">
                <a:latin typeface="Calibri"/>
              </a:rPr>
            </a:br>
            <a:r>
              <a:rPr lang="hr-HR" sz="2400" b="1" dirty="0" smtClean="0">
                <a:solidFill>
                  <a:srgbClr val="7030A0"/>
                </a:solidFill>
                <a:latin typeface="Calibri"/>
              </a:rPr>
              <a:t>Der Mann links und die Frau in der Mitte mȍchten etwas bestellen.</a:t>
            </a:r>
            <a:br>
              <a:rPr lang="hr-HR" sz="2400" b="1" dirty="0" smtClean="0">
                <a:solidFill>
                  <a:srgbClr val="7030A0"/>
                </a:solidFill>
                <a:latin typeface="Calibri"/>
              </a:rPr>
            </a:br>
            <a:r>
              <a:rPr lang="hr-HR" sz="2400" dirty="0">
                <a:latin typeface="Calibri"/>
              </a:rPr>
              <a:t>(</a:t>
            </a:r>
            <a:r>
              <a:rPr lang="hr-HR" sz="2400" dirty="0" smtClean="0">
                <a:latin typeface="Calibri"/>
              </a:rPr>
              <a:t>Muškarac lijevo  i žena  u sredini žele nešto naručiti.)</a:t>
            </a:r>
            <a:br>
              <a:rPr lang="hr-HR" sz="2400" dirty="0" smtClean="0">
                <a:latin typeface="Calibri"/>
              </a:rPr>
            </a:br>
            <a:r>
              <a:rPr lang="hr-HR" sz="2400" b="1" dirty="0" smtClean="0">
                <a:solidFill>
                  <a:srgbClr val="7030A0"/>
                </a:solidFill>
                <a:latin typeface="Calibri"/>
              </a:rPr>
              <a:t>Der Mann </a:t>
            </a:r>
            <a:r>
              <a:rPr lang="hr-HR" sz="2400" b="1" dirty="0" smtClean="0">
                <a:solidFill>
                  <a:srgbClr val="7030A0"/>
                </a:solidFill>
              </a:rPr>
              <a:t>rechts </a:t>
            </a:r>
            <a:r>
              <a:rPr lang="hr-HR" sz="2400" b="1" dirty="0" smtClean="0">
                <a:solidFill>
                  <a:srgbClr val="7030A0"/>
                </a:solidFill>
                <a:latin typeface="Calibri"/>
              </a:rPr>
              <a:t>ist ein Kellner.Er  arbeitet im Restaurant.</a:t>
            </a:r>
            <a:br>
              <a:rPr lang="hr-HR" sz="2400" b="1" dirty="0" smtClean="0">
                <a:solidFill>
                  <a:srgbClr val="7030A0"/>
                </a:solidFill>
                <a:latin typeface="Calibri"/>
              </a:rPr>
            </a:br>
            <a:r>
              <a:rPr lang="hr-HR" sz="2400" dirty="0" smtClean="0">
                <a:latin typeface="Calibri"/>
              </a:rPr>
              <a:t>(Muškarac desno  je konobar. On radi u restoranu.)</a:t>
            </a:r>
            <a:br>
              <a:rPr lang="hr-HR" sz="2400" dirty="0" smtClean="0">
                <a:latin typeface="Calibri"/>
              </a:rPr>
            </a:br>
            <a:r>
              <a:rPr lang="hr-HR" sz="2400" b="1" dirty="0" smtClean="0">
                <a:solidFill>
                  <a:srgbClr val="7030A0"/>
                </a:solidFill>
                <a:latin typeface="Calibri"/>
              </a:rPr>
              <a:t>Auf dem Bild kann man auch ein Fenster sehen. </a:t>
            </a:r>
            <a:r>
              <a:rPr lang="hr-HR" sz="2400" dirty="0" smtClean="0">
                <a:latin typeface="Calibri"/>
              </a:rPr>
              <a:t>( Na slici se može vidjeti i prozor.)</a:t>
            </a:r>
            <a:br>
              <a:rPr lang="hr-HR" sz="2400" dirty="0" smtClean="0">
                <a:latin typeface="Calibri"/>
              </a:rPr>
            </a:br>
            <a:r>
              <a:rPr lang="hr-HR" sz="2400" b="1" dirty="0" smtClean="0">
                <a:solidFill>
                  <a:srgbClr val="7030A0"/>
                </a:solidFill>
                <a:latin typeface="Calibri"/>
              </a:rPr>
              <a:t>Die Frau hat schwarze Haare. Ich denke, sie tr</a:t>
            </a:r>
            <a:r>
              <a:rPr lang="hr-HR" sz="2400" b="1" dirty="0" smtClean="0">
                <a:solidFill>
                  <a:srgbClr val="7030A0"/>
                </a:solidFill>
              </a:rPr>
              <a:t>ȁgt ein Kleid. </a:t>
            </a:r>
            <a:r>
              <a:rPr lang="hr-HR" sz="2400" dirty="0" smtClean="0"/>
              <a:t>(Žena ima crnu kosu. Ja mislim da nosi haljinu.</a:t>
            </a:r>
            <a:br>
              <a:rPr lang="hr-HR" sz="2400" dirty="0" smtClean="0"/>
            </a:br>
            <a:r>
              <a:rPr lang="hr-HR" sz="2400" b="1" dirty="0" smtClean="0">
                <a:solidFill>
                  <a:srgbClr val="7030A0"/>
                </a:solidFill>
              </a:rPr>
              <a:t>Der Mann links hat auch schwarze  Haare. Er trȁgt einen Anzug. Der Anzug ist blau. </a:t>
            </a:r>
            <a:r>
              <a:rPr lang="hr-HR" sz="2400" dirty="0" smtClean="0"/>
              <a:t>(Muškarac lijevo  ima također crnu kosu. On nosi odijelo. Odijelo je plavo.)</a:t>
            </a:r>
            <a:r>
              <a:rPr lang="hr-HR" sz="2400" b="1" dirty="0" smtClean="0">
                <a:solidFill>
                  <a:srgbClr val="7030A0"/>
                </a:solidFill>
              </a:rPr>
              <a:t/>
            </a:r>
            <a:br>
              <a:rPr lang="hr-HR" sz="2400" b="1" dirty="0" smtClean="0">
                <a:solidFill>
                  <a:srgbClr val="7030A0"/>
                </a:solidFill>
              </a:rPr>
            </a:br>
            <a:r>
              <a:rPr lang="hr-HR" sz="2400" b="1" dirty="0" smtClean="0">
                <a:solidFill>
                  <a:srgbClr val="7030A0"/>
                </a:solidFill>
              </a:rPr>
              <a:t/>
            </a:r>
            <a:br>
              <a:rPr lang="hr-HR" sz="2400" b="1" dirty="0" smtClean="0">
                <a:solidFill>
                  <a:srgbClr val="7030A0"/>
                </a:solidFill>
              </a:rPr>
            </a:br>
            <a:r>
              <a:rPr lang="hr-HR" sz="2400" b="1" dirty="0" smtClean="0"/>
              <a:t/>
            </a:r>
            <a:br>
              <a:rPr lang="hr-HR" sz="2400" b="1" dirty="0" smtClean="0"/>
            </a:br>
            <a:r>
              <a:rPr lang="hr-HR" sz="2400" b="1" dirty="0" smtClean="0"/>
              <a:t/>
            </a:r>
            <a:br>
              <a:rPr lang="hr-HR" sz="2400" b="1" dirty="0" smtClean="0"/>
            </a:br>
            <a:r>
              <a:rPr lang="hr-HR" sz="2400" b="1" dirty="0"/>
              <a:t/>
            </a:r>
            <a:br>
              <a:rPr lang="hr-HR" sz="2400" b="1" dirty="0"/>
            </a:br>
            <a:endParaRPr lang="hr-HR" sz="2400" b="1" dirty="0"/>
          </a:p>
        </p:txBody>
      </p:sp>
      <p:pic>
        <p:nvPicPr>
          <p:cNvPr id="7" name="Picture 6" descr="konobar.jpg"/>
          <p:cNvPicPr>
            <a:picLocks noChangeAspect="1"/>
          </p:cNvPicPr>
          <p:nvPr/>
        </p:nvPicPr>
        <p:blipFill>
          <a:blip r:embed="rId2" cstate="print"/>
          <a:stretch>
            <a:fillRect/>
          </a:stretch>
        </p:blipFill>
        <p:spPr>
          <a:xfrm>
            <a:off x="3563888" y="4922425"/>
            <a:ext cx="4176464" cy="19355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OPISIVANJE SLIKE, A1 Auf  dem Bild sehe ich drei Personen,zwei Mȁnner und eine Frau.(Na slici vidim tri osobe,dva muškarca i jednu ženu.) Sie sind in einem Restaurant. (Oni su u restoranu.) Der Mann links und die Frau in der Mitte mȍchten etwas bestellen. (Muškarac lijevo  i žena  u sredini žele nešto naručiti.) Der Mann rechts ist ein Kellner.Er  arbeitet im Restaurant. (Muškarac desno  je konobar. On radi u restoranu.) Auf dem Bild kann man auch ein Fenster sehen. ( Na slici se može vidjeti i prozor.) Die Frau hat schwarze Haare. Ich denke, sie trȁgt ein Kleid. (Žena ima crnu kosu. Ja mislim da nosi haljinu. Der Mann links hat auch schwarze  Haare. Er trȁgt einen Anzug. Der Anzug ist blau. (Muškarac lijevo  ima također crnu kosu. On nosi odijelo. Odijelo je plavo.)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OPISIVANJE SLIKE, A1 Auf  dem Bild sehe ich drei Personen,zwei Mȁnner und eine Frau.(Na slici vidim tri osobe,dva muškarca i jednu ženu.) Sie sind in einem Restaurant. (Oni su u restoranu.) Der Mann in der Mitte und die Frau mȍchten etwas bestellen. Muškarac u sredini i žena žele nešto naručiti.)</dc:title>
  <dc:creator>Amel</dc:creator>
  <cp:lastModifiedBy>Amel</cp:lastModifiedBy>
  <cp:revision>5</cp:revision>
  <dcterms:created xsi:type="dcterms:W3CDTF">2023-05-08T13:30:50Z</dcterms:created>
  <dcterms:modified xsi:type="dcterms:W3CDTF">2023-05-08T14:16:58Z</dcterms:modified>
</cp:coreProperties>
</file>